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F514E3B6-5CDD-4269-B20C-1772C30203B7}">
  <a:tblStyle styleId="{F514E3B6-5CDD-4269-B20C-1772C30203B7}" styleName="Table_0"/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900" cy="2710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900" cy="2710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6"/>
            <a:ext cx="4045200" cy="12350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1.png"/><Relationship Id="rId4" Type="http://schemas.openxmlformats.org/officeDocument/2006/relationships/image" Target="../media/image03.png"/><Relationship Id="rId5" Type="http://schemas.openxmlformats.org/officeDocument/2006/relationships/image" Target="../media/image00.png"/><Relationship Id="rId6" Type="http://schemas.openxmlformats.org/officeDocument/2006/relationships/image" Target="../media/image0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5.png"/><Relationship Id="rId4" Type="http://schemas.openxmlformats.org/officeDocument/2006/relationships/image" Target="../media/image0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Meet At Sport</a:t>
            </a:r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Shape 73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49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/>
          <p:nvPr>
            <p:ph type="title"/>
          </p:nvPr>
        </p:nvSpPr>
        <p:spPr>
          <a:xfrm>
            <a:off x="493950" y="526350"/>
            <a:ext cx="81564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/>
              <a:t>Premalo igralcev?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79" name="Shape 79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>
            <p:ph type="title"/>
          </p:nvPr>
        </p:nvSpPr>
        <p:spPr>
          <a:xfrm>
            <a:off x="364150" y="1904600"/>
            <a:ext cx="4045200" cy="1482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Rešitev</a:t>
            </a:r>
          </a:p>
        </p:txBody>
      </p:sp>
      <p:sp>
        <p:nvSpPr>
          <p:cNvPr id="81" name="Shape 8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Pove koliko igralcev se išče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Pove koliko igralcev je prisotnih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Postreže z vsemi lokacijami športnih objektov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414100" y="775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Kako deluje?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100" y="1858375"/>
            <a:ext cx="158115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3700" y="1858374"/>
            <a:ext cx="1590675" cy="28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6175" y="1863149"/>
            <a:ext cx="1609725" cy="28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1675" y="1867899"/>
            <a:ext cx="1600200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Dodajanje svojega dogodka</a:t>
            </a:r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677" y="1919073"/>
            <a:ext cx="1658720" cy="294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1747" y="1919100"/>
            <a:ext cx="1658726" cy="2948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226077" y="19366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800"/>
              <a:t>Dodatni funkcionalnosti</a:t>
            </a:r>
          </a:p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 txBox="1"/>
          <p:nvPr>
            <p:ph type="title"/>
          </p:nvPr>
        </p:nvSpPr>
        <p:spPr>
          <a:xfrm>
            <a:off x="4337500" y="859500"/>
            <a:ext cx="3753900" cy="9621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Prijava s Facebookom</a:t>
            </a:r>
          </a:p>
        </p:txBody>
      </p:sp>
      <p:sp>
        <p:nvSpPr>
          <p:cNvPr id="106" name="Shape 106"/>
          <p:cNvSpPr txBox="1"/>
          <p:nvPr>
            <p:ph type="title"/>
          </p:nvPr>
        </p:nvSpPr>
        <p:spPr>
          <a:xfrm>
            <a:off x="4337501" y="3198457"/>
            <a:ext cx="3753899" cy="962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Lokacija - Google Maps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329875" y="92425"/>
            <a:ext cx="8366100" cy="84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graphicFrame>
        <p:nvGraphicFramePr>
          <p:cNvPr id="112" name="Shape 112"/>
          <p:cNvGraphicFramePr/>
          <p:nvPr/>
        </p:nvGraphicFramePr>
        <p:xfrm>
          <a:off x="759400" y="285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{F514E3B6-5CDD-4269-B20C-1772C30203B7}</a:tableStyleId>
              </a:tblPr>
              <a:tblGrid>
                <a:gridCol w="1910625"/>
                <a:gridCol w="1910625"/>
                <a:gridCol w="1910625"/>
                <a:gridCol w="1910625"/>
              </a:tblGrid>
              <a:tr h="1509450">
                <a:tc>
                  <a:txBody>
                    <a:bodyPr>
                      <a:noAutofit/>
                    </a:bodyPr>
                    <a:lstStyle/>
                    <a:p>
                      <a:pPr indent="0" lvl="0" marL="44450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 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44450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 </a:t>
                      </a:r>
                    </a:p>
                    <a:p>
                      <a:pPr indent="0" lvl="0" marL="44450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Find a player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44450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</a:p>
                    <a:p>
                      <a:pPr indent="0" lvl="0" marL="44450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212121"/>
                          </a:solidFill>
                        </a:rPr>
                        <a:t>Sportido - Play Any Sport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44450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</a:p>
                    <a:p>
                      <a:pPr indent="0" lvl="0" marL="44450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212121"/>
                          </a:solidFill>
                        </a:rPr>
                        <a:t>SportsJig - Sports near you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7E6E6"/>
                    </a:solidFill>
                  </a:tcPr>
                </a:tc>
              </a:tr>
              <a:tr h="1479000">
                <a:tc>
                  <a:txBody>
                    <a:bodyPr>
                      <a:noAutofit/>
                    </a:bodyPr>
                    <a:lstStyle/>
                    <a:p>
                      <a:pPr indent="0" lvl="0" marL="44450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 </a:t>
                      </a:r>
                    </a:p>
                    <a:p>
                      <a:pPr indent="0" lvl="0" marL="44450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OPIS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44450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 </a:t>
                      </a:r>
                    </a:p>
                    <a:p>
                      <a:pPr indent="0" lvl="0" marL="44450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Aplikacija najde igralca tenisa.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44450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Aplikacija najde igralce v bliži, ki bi igrali določen šport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44450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Aplikacija najde najbližje objekte za igranje določenega športa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009325">
                <a:tc>
                  <a:txBody>
                    <a:bodyPr>
                      <a:noAutofit/>
                    </a:bodyPr>
                    <a:lstStyle/>
                    <a:p>
                      <a:pPr indent="0" lvl="0" marL="44450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ŠT. PRENOSOV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44450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5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</a:p>
                    <a:p>
                      <a:pPr indent="0" lvl="0" marL="44450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10.000–50.000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44450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5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</a:p>
                    <a:p>
                      <a:pPr indent="0" lvl="0" marL="44450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5.000–10.000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44450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5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</a:p>
                    <a:p>
                      <a:pPr indent="0" lvl="0" marL="44450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1.000–5.000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650675">
                <a:tc>
                  <a:txBody>
                    <a:bodyPr>
                      <a:noAutofit/>
                    </a:bodyPr>
                    <a:lstStyle/>
                    <a:p>
                      <a:pPr indent="0" lvl="0" marL="44450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CENA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44450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 </a:t>
                      </a:r>
                    </a:p>
                    <a:p>
                      <a:pPr indent="0" lvl="0" marL="44450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   	0€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44450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 </a:t>
                      </a:r>
                    </a:p>
                    <a:p>
                      <a:pPr indent="0" lvl="0" marL="44450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   	0€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44450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 </a:t>
                      </a:r>
                    </a:p>
                    <a:p>
                      <a:pPr indent="0" lvl="0" marL="44450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  	0€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 txBox="1"/>
          <p:nvPr>
            <p:ph idx="4294967295" type="title"/>
          </p:nvPr>
        </p:nvSpPr>
        <p:spPr>
          <a:xfrm>
            <a:off x="459725" y="960175"/>
            <a:ext cx="8520600" cy="101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Ekipa</a:t>
            </a:r>
          </a:p>
          <a:p>
            <a:pPr lv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 i="1" sz="1600"/>
          </a:p>
        </p:txBody>
      </p:sp>
      <p:sp>
        <p:nvSpPr>
          <p:cNvPr id="119" name="Shape 119"/>
          <p:cNvSpPr txBox="1"/>
          <p:nvPr>
            <p:ph idx="4294967295" type="title"/>
          </p:nvPr>
        </p:nvSpPr>
        <p:spPr>
          <a:xfrm>
            <a:off x="2449667" y="3047794"/>
            <a:ext cx="2022299" cy="578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Nejc Ravnik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63140219</a:t>
            </a:r>
          </a:p>
        </p:txBody>
      </p:sp>
      <p:sp>
        <p:nvSpPr>
          <p:cNvPr id="120" name="Shape 120"/>
          <p:cNvSpPr txBox="1"/>
          <p:nvPr>
            <p:ph idx="4294967295" type="title"/>
          </p:nvPr>
        </p:nvSpPr>
        <p:spPr>
          <a:xfrm>
            <a:off x="4667628" y="3047794"/>
            <a:ext cx="2022299" cy="578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Vid Stoschitzky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63130230</a:t>
            </a:r>
          </a:p>
        </p:txBody>
      </p:sp>
      <p:sp>
        <p:nvSpPr>
          <p:cNvPr id="121" name="Shape 121"/>
          <p:cNvSpPr txBox="1"/>
          <p:nvPr>
            <p:ph idx="4294967295" type="body"/>
          </p:nvPr>
        </p:nvSpPr>
        <p:spPr>
          <a:xfrm>
            <a:off x="2449667" y="3572412"/>
            <a:ext cx="2022299" cy="115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Mobilna aplikacija</a:t>
            </a:r>
          </a:p>
        </p:txBody>
      </p:sp>
      <p:sp>
        <p:nvSpPr>
          <p:cNvPr id="122" name="Shape 122"/>
          <p:cNvSpPr txBox="1"/>
          <p:nvPr>
            <p:ph idx="4294967295" type="body"/>
          </p:nvPr>
        </p:nvSpPr>
        <p:spPr>
          <a:xfrm>
            <a:off x="4667628" y="3572412"/>
            <a:ext cx="2022299" cy="115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Mobilna aplikacija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